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4"/>
  </p:notesMasterIdLst>
  <p:sldIdLst>
    <p:sldId id="256" r:id="rId2"/>
    <p:sldId id="259" r:id="rId3"/>
    <p:sldId id="281" r:id="rId4"/>
    <p:sldId id="257" r:id="rId5"/>
    <p:sldId id="263" r:id="rId6"/>
    <p:sldId id="270" r:id="rId7"/>
    <p:sldId id="269" r:id="rId8"/>
    <p:sldId id="282" r:id="rId9"/>
    <p:sldId id="260" r:id="rId10"/>
    <p:sldId id="268" r:id="rId11"/>
    <p:sldId id="283" r:id="rId12"/>
    <p:sldId id="271" r:id="rId13"/>
    <p:sldId id="274" r:id="rId14"/>
    <p:sldId id="262" r:id="rId15"/>
    <p:sldId id="280" r:id="rId16"/>
    <p:sldId id="267" r:id="rId17"/>
    <p:sldId id="273" r:id="rId18"/>
    <p:sldId id="265" r:id="rId19"/>
    <p:sldId id="284" r:id="rId20"/>
    <p:sldId id="279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00FCFEE7-02B9-4717-900D-3BCB200E8866}">
          <p14:sldIdLst>
            <p14:sldId id="256"/>
            <p14:sldId id="259"/>
            <p14:sldId id="281"/>
            <p14:sldId id="257"/>
            <p14:sldId id="263"/>
            <p14:sldId id="270"/>
            <p14:sldId id="269"/>
            <p14:sldId id="282"/>
            <p14:sldId id="260"/>
            <p14:sldId id="268"/>
            <p14:sldId id="283"/>
            <p14:sldId id="271"/>
            <p14:sldId id="274"/>
            <p14:sldId id="262"/>
            <p14:sldId id="280"/>
            <p14:sldId id="267"/>
            <p14:sldId id="273"/>
            <p14:sldId id="265"/>
            <p14:sldId id="284"/>
            <p14:sldId id="279"/>
            <p14:sldId id="277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78F6E-F0EC-4375-968A-08311E02214C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0F6A5-71D3-4572-8E7F-2520FBF53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9771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0F6A5-71D3-4572-8E7F-2520FBF5311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8AB8-EA79-4CAD-85C7-D231C86379D8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D76C-11FC-4D24-9257-2110489D88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8AB8-EA79-4CAD-85C7-D231C86379D8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D76C-11FC-4D24-9257-2110489D8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8AB8-EA79-4CAD-85C7-D231C86379D8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D76C-11FC-4D24-9257-2110489D8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8AB8-EA79-4CAD-85C7-D231C86379D8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D76C-11FC-4D24-9257-2110489D8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8AB8-EA79-4CAD-85C7-D231C86379D8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73FD76C-11FC-4D24-9257-2110489D8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8AB8-EA79-4CAD-85C7-D231C86379D8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D76C-11FC-4D24-9257-2110489D8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8AB8-EA79-4CAD-85C7-D231C86379D8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D76C-11FC-4D24-9257-2110489D8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8AB8-EA79-4CAD-85C7-D231C86379D8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D76C-11FC-4D24-9257-2110489D8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8AB8-EA79-4CAD-85C7-D231C86379D8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D76C-11FC-4D24-9257-2110489D8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8AB8-EA79-4CAD-85C7-D231C86379D8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D76C-11FC-4D24-9257-2110489D8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8AB8-EA79-4CAD-85C7-D231C86379D8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D76C-11FC-4D24-9257-2110489D8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C2F8AB8-EA79-4CAD-85C7-D231C86379D8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73FD76C-11FC-4D24-9257-2110489D8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okki.ru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772816"/>
            <a:ext cx="72008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экскурсия </a:t>
            </a:r>
          </a:p>
          <a:p>
            <a:pPr algn="ctr"/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 общежитию колледжа</a:t>
            </a:r>
            <a:endParaRPr lang="ru-RU" sz="6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99" y="1424549"/>
            <a:ext cx="4500501" cy="5433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1"/>
          <p:cNvSpPr txBox="1">
            <a:spLocks/>
          </p:cNvSpPr>
          <p:nvPr/>
        </p:nvSpPr>
        <p:spPr>
          <a:xfrm>
            <a:off x="-4978" y="14448"/>
            <a:ext cx="9148977" cy="117570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 algn="ctr">
              <a:buNone/>
            </a:pPr>
            <a:r>
              <a:rPr lang="ru-RU" sz="3200" dirty="0"/>
              <a:t>на первом этаже </a:t>
            </a:r>
            <a:r>
              <a:rPr lang="ru-RU" sz="3200" dirty="0" smtClean="0"/>
              <a:t>расположены душевые комнаты</a:t>
            </a:r>
          </a:p>
          <a:p>
            <a:pPr marL="4763" indent="-4763" algn="ctr">
              <a:buNone/>
            </a:pPr>
            <a:r>
              <a:rPr lang="ru-RU" sz="3200" dirty="0" smtClean="0"/>
              <a:t>для юношей и девушек</a:t>
            </a:r>
            <a:endParaRPr lang="ru-RU" sz="3200" dirty="0"/>
          </a:p>
        </p:txBody>
      </p:sp>
      <p:pic>
        <p:nvPicPr>
          <p:cNvPr id="10242" name="Picture 2" descr="C:\Users\axo2\Downloads\IMG-02154e0bd37abf42ff284ec58db7039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1274"/>
            <a:ext cx="4103947" cy="2709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xo2\Downloads\IMG-3da986df7d0cb2bd2f5057537a00fc3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4" y="1407409"/>
            <a:ext cx="4102831" cy="2508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7487"/>
            <a:ext cx="4529137" cy="542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7" y="1487487"/>
            <a:ext cx="4614864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одержимое 1"/>
          <p:cNvSpPr txBox="1">
            <a:spLocks/>
          </p:cNvSpPr>
          <p:nvPr/>
        </p:nvSpPr>
        <p:spPr>
          <a:xfrm>
            <a:off x="-4978" y="14448"/>
            <a:ext cx="9148977" cy="110184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 algn="ctr">
              <a:buNone/>
            </a:pPr>
            <a:r>
              <a:rPr lang="ru-RU" sz="3200" dirty="0"/>
              <a:t>на </a:t>
            </a:r>
            <a:r>
              <a:rPr lang="ru-RU" sz="3200" dirty="0" smtClean="0"/>
              <a:t>каждом </a:t>
            </a:r>
            <a:r>
              <a:rPr lang="ru-RU" sz="3200" dirty="0"/>
              <a:t>этаже </a:t>
            </a:r>
            <a:r>
              <a:rPr lang="ru-RU" sz="3200" dirty="0" smtClean="0"/>
              <a:t>имеются </a:t>
            </a:r>
          </a:p>
          <a:p>
            <a:pPr marL="4763" indent="-4763" algn="ctr">
              <a:buNone/>
            </a:pPr>
            <a:r>
              <a:rPr lang="ru-RU" dirty="0"/>
              <a:t>умывальные </a:t>
            </a:r>
            <a:r>
              <a:rPr lang="ru-RU" dirty="0" smtClean="0"/>
              <a:t>комнаты и кухни</a:t>
            </a:r>
            <a:r>
              <a:rPr lang="ru-RU" dirty="0"/>
              <a:t> </a:t>
            </a:r>
            <a:r>
              <a:rPr lang="ru-RU" dirty="0" smtClean="0"/>
              <a:t>со стиральными машинами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460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48880"/>
            <a:ext cx="5280587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10407_100846.jpg"/>
          <p:cNvPicPr>
            <a:picLocks noChangeAspect="1"/>
          </p:cNvPicPr>
          <p:nvPr/>
        </p:nvPicPr>
        <p:blipFill rotWithShape="1">
          <a:blip r:embed="rId3" cstate="print"/>
          <a:srcRect b="8512"/>
          <a:stretch/>
        </p:blipFill>
        <p:spPr>
          <a:xfrm>
            <a:off x="5280587" y="1815882"/>
            <a:ext cx="3890475" cy="504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710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студенты проживают в уютных комнатах, рассчитанных </a:t>
            </a:r>
            <a:br>
              <a:rPr lang="ru-RU" sz="2800" dirty="0" smtClean="0"/>
            </a:br>
            <a:r>
              <a:rPr lang="ru-RU" sz="2800" dirty="0" smtClean="0"/>
              <a:t>на 2-3-4 человека</a:t>
            </a:r>
          </a:p>
          <a:p>
            <a:pPr algn="ctr"/>
            <a:r>
              <a:rPr lang="ru-RU" sz="2800" dirty="0" smtClean="0"/>
              <a:t> комнаты оборудованы необходимой мебелью, жилищно-бытовые условия соответствуют норме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409_1509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64" y="3284984"/>
            <a:ext cx="5546494" cy="356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700" y="1088494"/>
            <a:ext cx="42165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з</a:t>
            </a:r>
            <a:r>
              <a:rPr lang="ru-RU" sz="2200" b="1" dirty="0" smtClean="0"/>
              <a:t>а победу в ежегодном конкурсе </a:t>
            </a:r>
          </a:p>
          <a:p>
            <a:pPr algn="ctr"/>
            <a:r>
              <a:rPr lang="ru-RU" sz="2200" b="1" dirty="0" smtClean="0"/>
              <a:t>«Лучшая комната общежития»  студентам вручается приз  </a:t>
            </a:r>
            <a:r>
              <a:rPr lang="ru-RU" sz="2200" b="1" dirty="0" smtClean="0">
                <a:solidFill>
                  <a:srgbClr val="FFFF00"/>
                </a:solidFill>
              </a:rPr>
              <a:t>холодильник </a:t>
            </a:r>
            <a:endParaRPr lang="ru-RU" sz="2200" b="1" dirty="0">
              <a:solidFill>
                <a:srgbClr val="FFFF00"/>
              </a:solidFill>
            </a:endParaRPr>
          </a:p>
        </p:txBody>
      </p:sp>
      <p:pic>
        <p:nvPicPr>
          <p:cNvPr id="12290" name="Picture 2" descr="K:\Буклет 90 лет колледжа статьи от 17.03.2020\Редакция сборника от 17.03.2020\23 общежитие статья и фото\11 Подарок за «Лучшую комнату общежития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24" y="0"/>
            <a:ext cx="4927476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аврушина Антонина Николаев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4077086"/>
            <a:ext cx="2016224" cy="2664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Панкратова И.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4077072"/>
            <a:ext cx="2016224" cy="2664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95536" y="3451066"/>
            <a:ext cx="23042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/>
              <a:t>Бочкова</a:t>
            </a:r>
            <a:endParaRPr lang="ru-RU" dirty="0" smtClean="0"/>
          </a:p>
          <a:p>
            <a:pPr algn="ctr"/>
            <a:r>
              <a:rPr lang="ru-RU" dirty="0" smtClean="0"/>
              <a:t>Светлана Валерьевна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3451065"/>
            <a:ext cx="26642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/>
              <a:t>Панкратова </a:t>
            </a:r>
          </a:p>
          <a:p>
            <a:pPr algn="ctr"/>
            <a:r>
              <a:rPr lang="ru-RU" dirty="0" smtClean="0"/>
              <a:t>Ирина Владимировна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44208" y="3450817"/>
            <a:ext cx="23762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/>
              <a:t>Лаврушина</a:t>
            </a:r>
          </a:p>
          <a:p>
            <a:pPr algn="ctr"/>
            <a:r>
              <a:rPr lang="ru-RU" dirty="0" smtClean="0"/>
              <a:t>Антонина Николаевна</a:t>
            </a:r>
            <a:endParaRPr lang="ru-RU" dirty="0"/>
          </a:p>
        </p:txBody>
      </p:sp>
      <p:pic>
        <p:nvPicPr>
          <p:cNvPr id="11267" name="Picture 3" descr="K:\Буклет 90 лет колледжа статьи от 17.03.2020\Редакция сборника от 17.03.2020\23 общежитие статья и фото\Шалагинова СА заведующий общежитие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188640"/>
            <a:ext cx="1853952" cy="2780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3568" y="332656"/>
            <a:ext cx="26642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заведующая общежитием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876410"/>
            <a:ext cx="26642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/>
              <a:t>Шалагинова</a:t>
            </a:r>
          </a:p>
          <a:p>
            <a:pPr algn="ctr"/>
            <a:r>
              <a:rPr lang="ru-RU" dirty="0" smtClean="0"/>
              <a:t>Светлана Александровна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3140968"/>
            <a:ext cx="8064896" cy="277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воспитатели общежития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 descr="https://sun9-83.userapi.com/impg/ZB5FhSkJXEh4KODVleNJiL_3ny8bH4t2BLlzcQ/2dIKvofmNu0.jpg?size=720x1080&amp;quality=96&amp;sign=c8379f8db52a47b3927634518b6aad79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77072"/>
            <a:ext cx="1944216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-65140a1a7e00a49251603310830e65ba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908720"/>
            <a:ext cx="457200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1943020948938d4652e0028905b3c55b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457200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ВОСПИТАТЕЛЬНАЯ РАБОТА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ОБЩЕЖИТИИ ИМЕЕТСЯ КОМНАТА ОТДЫХА</a:t>
            </a:r>
            <a:endParaRPr lang="ru-RU" sz="2000" dirty="0"/>
          </a:p>
        </p:txBody>
      </p:sp>
      <p:pic>
        <p:nvPicPr>
          <p:cNvPr id="7169" name="Picture 1" descr="IMG_38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7112"/>
            <a:ext cx="2865437" cy="223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creenshot_2021-04-09-15-51-02-129_com.viber.voi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4509120"/>
            <a:ext cx="326906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creenshot_2021-04-09-15-51-19-880_com.viber.voi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7424" y="4581128"/>
            <a:ext cx="293657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C:\Users\Отличный\AppData\Local\Microsoft\Windows\Temporary Internet Files\Content.Word\IMG_20220124_154837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1732" y="873940"/>
            <a:ext cx="4104458" cy="345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Отличный\AppData\Local\Microsoft\Windows\Temporary Internet Files\Content.Word\IMG_20220124_1548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616949" y="359714"/>
            <a:ext cx="3816426" cy="433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409_150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617640"/>
            <a:ext cx="4551455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210409_151005.jpg"/>
          <p:cNvPicPr>
            <a:picLocks noChangeAspect="1"/>
          </p:cNvPicPr>
          <p:nvPr/>
        </p:nvPicPr>
        <p:blipFill>
          <a:blip r:embed="rId3" cstate="print"/>
          <a:srcRect l="7776" t="14301" r="10626" b="2751"/>
          <a:stretch>
            <a:fillRect/>
          </a:stretch>
        </p:blipFill>
        <p:spPr>
          <a:xfrm rot="5400000">
            <a:off x="4930918" y="573147"/>
            <a:ext cx="4824537" cy="3678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-8f7f6c30431f27ccb9458a92f5883dbd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6149" y="4437112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01111_1925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56792"/>
            <a:ext cx="384042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01111_191338.jpg"/>
          <p:cNvPicPr>
            <a:picLocks noChangeAspect="1"/>
          </p:cNvPicPr>
          <p:nvPr/>
        </p:nvPicPr>
        <p:blipFill>
          <a:blip r:embed="rId6" cstate="print"/>
          <a:srcRect l="20833" r="25000"/>
          <a:stretch>
            <a:fillRect/>
          </a:stretch>
        </p:blipFill>
        <p:spPr>
          <a:xfrm>
            <a:off x="3818773" y="1556792"/>
            <a:ext cx="2088232" cy="216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5580112" cy="63408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 smtClean="0">
                <a:solidFill>
                  <a:schemeClr val="tx1"/>
                </a:solidFill>
                <a:effectLst/>
              </a:rPr>
              <a:t>соревнования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15617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b="0" dirty="0" smtClean="0">
                <a:solidFill>
                  <a:schemeClr val="tx1"/>
                </a:solidFill>
                <a:effectLst/>
              </a:rPr>
              <a:t>конкурс</a:t>
            </a:r>
            <a:r>
              <a:rPr lang="ru-RU" i="1" dirty="0" smtClean="0"/>
              <a:t> </a:t>
            </a:r>
            <a:r>
              <a:rPr lang="ru-RU" dirty="0" smtClean="0"/>
              <a:t>МИСС ВЕСНА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506" name="Picture 2" descr="D:\Мероприятие в общежитии\весна\IMG_5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628" y="4625752"/>
            <a:ext cx="334837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D:\Мероприятие в общежитии\весна\IMG_5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0"/>
            <a:ext cx="3120528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221" y="4293095"/>
            <a:ext cx="3671900" cy="244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50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64368" y="1208584"/>
            <a:ext cx="3527376" cy="235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5097.JPG"/>
          <p:cNvPicPr>
            <a:picLocks noChangeAspect="1"/>
          </p:cNvPicPr>
          <p:nvPr/>
        </p:nvPicPr>
        <p:blipFill>
          <a:blip r:embed="rId6" cstate="print"/>
          <a:srcRect l="34250" t="20469" r="30313" b="3932"/>
          <a:stretch>
            <a:fillRect/>
          </a:stretch>
        </p:blipFill>
        <p:spPr>
          <a:xfrm>
            <a:off x="3059832" y="908720"/>
            <a:ext cx="273405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4137"/>
            <a:ext cx="8784976" cy="6263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  <a:t>ДЕВЧОНКИ ПОЗДРАВИЛИ БУДУЩИХ ЗАЩИТНИКОВ ОТЕЧЕСТВА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709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-4977" y="14448"/>
            <a:ext cx="9001000" cy="1077218"/>
          </a:xfrm>
        </p:spPr>
        <p:txBody>
          <a:bodyPr lIns="0" rIns="0">
            <a:spAutoFit/>
          </a:bodyPr>
          <a:lstStyle/>
          <a:p>
            <a:pPr marL="4763" indent="-4763" algn="ctr">
              <a:buNone/>
            </a:pPr>
            <a:r>
              <a:rPr lang="ru-RU" sz="3200" dirty="0" smtClean="0"/>
              <a:t>общежитие ГБПОУ ВО «ВОККИ» находится  </a:t>
            </a:r>
            <a:br>
              <a:rPr lang="ru-RU" sz="3200" dirty="0" smtClean="0"/>
            </a:br>
            <a:r>
              <a:rPr lang="ru-RU" sz="3200" dirty="0" smtClean="0"/>
              <a:t>в городе</a:t>
            </a:r>
            <a:r>
              <a:rPr lang="ru-RU" sz="1400" dirty="0" smtClean="0"/>
              <a:t> </a:t>
            </a:r>
            <a:r>
              <a:rPr lang="ru-RU" sz="3200" dirty="0" smtClean="0"/>
              <a:t>Владимире по улице Василисина дом 22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72" t="18666" r="5278" b="9111"/>
          <a:stretch/>
        </p:blipFill>
        <p:spPr bwMode="auto">
          <a:xfrm>
            <a:off x="406624" y="1136930"/>
            <a:ext cx="8331274" cy="5676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24_201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5956" y="3221852"/>
            <a:ext cx="2016224" cy="358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10224_2017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165937"/>
            <a:ext cx="2061335" cy="3664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5bd147d11effd83370dc9dffbfdf5742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81115"/>
            <a:ext cx="3635895" cy="2726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90d5b5bc8fe871d2af98f87e60558e76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80426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41535bd09720fb6b8b62dd3682b1d184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81115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4532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0" dirty="0" smtClean="0">
                <a:solidFill>
                  <a:schemeClr val="tx1"/>
                </a:solidFill>
                <a:effectLst/>
                <a:latin typeface="+mn-lt"/>
              </a:rPr>
              <a:t>СТУДЕНЧЕСКИЙ БЫТ В ОБЩЕЖИТИИ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3997" y="132594"/>
            <a:ext cx="5058139" cy="379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210407_101722.jpg"/>
          <p:cNvPicPr>
            <a:picLocks noChangeAspect="1"/>
          </p:cNvPicPr>
          <p:nvPr/>
        </p:nvPicPr>
        <p:blipFill>
          <a:blip r:embed="rId3" cstate="print"/>
          <a:srcRect l="4200" t="19950" r="11801" b="19151"/>
          <a:stretch>
            <a:fillRect/>
          </a:stretch>
        </p:blipFill>
        <p:spPr>
          <a:xfrm>
            <a:off x="107504" y="260648"/>
            <a:ext cx="327760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06" y="3543424"/>
            <a:ext cx="3480007" cy="33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G_20210407_101649.jpg"/>
          <p:cNvPicPr>
            <a:picLocks noChangeAspect="1"/>
          </p:cNvPicPr>
          <p:nvPr/>
        </p:nvPicPr>
        <p:blipFill>
          <a:blip r:embed="rId5" cstate="print"/>
          <a:srcRect t="17450" b="19551"/>
          <a:stretch>
            <a:fillRect/>
          </a:stretch>
        </p:blipFill>
        <p:spPr>
          <a:xfrm>
            <a:off x="323528" y="3645024"/>
            <a:ext cx="3528392" cy="2963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-25152" y="1163653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Более подробную информацию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</a:t>
            </a:r>
            <a:br>
              <a:rPr kumimoji="0" lang="ru-RU" sz="3600" b="0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3600" b="0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Вы можете найти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на официальном сайте колледжа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u="sng" dirty="0" smtClean="0">
                <a:hlinkClick r:id="rId2"/>
              </a:rPr>
              <a:t>http://</a:t>
            </a:r>
            <a:r>
              <a:rPr lang="ru-RU" sz="3600" u="sng" dirty="0">
                <a:hlinkClick r:id="rId2"/>
              </a:rPr>
              <a:t>вокки33.рф</a:t>
            </a:r>
            <a:r>
              <a:rPr lang="en-US" sz="3600" u="sng" dirty="0" smtClean="0">
                <a:hlinkClick r:id="rId2"/>
              </a:rPr>
              <a:t>/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Спасибо за внимание!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7438"/>
            <a:ext cx="8784975" cy="565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1"/>
          <p:cNvSpPr>
            <a:spLocks noGrp="1"/>
          </p:cNvSpPr>
          <p:nvPr>
            <p:ph idx="1"/>
          </p:nvPr>
        </p:nvSpPr>
        <p:spPr>
          <a:xfrm>
            <a:off x="-4977" y="14448"/>
            <a:ext cx="9001000" cy="1077218"/>
          </a:xfrm>
        </p:spPr>
        <p:txBody>
          <a:bodyPr lIns="0" rIns="0">
            <a:spAutoFit/>
          </a:bodyPr>
          <a:lstStyle/>
          <a:p>
            <a:pPr marL="4763" indent="-4763" algn="ctr">
              <a:buNone/>
            </a:pPr>
            <a:r>
              <a:rPr lang="ru-RU" sz="3200" dirty="0" smtClean="0"/>
              <a:t>общежитие ГБПОУ ВО «ВОККИ» рассчитано на проживание 155 студентов</a:t>
            </a:r>
          </a:p>
        </p:txBody>
      </p:sp>
    </p:spTree>
    <p:extLst>
      <p:ext uri="{BB962C8B-B14F-4D97-AF65-F5344CB8AC3E}">
        <p14:creationId xmlns="" xmlns:p14="http://schemas.microsoft.com/office/powerpoint/2010/main" val="242236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90416_131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3574" y="1708010"/>
            <a:ext cx="4752079" cy="519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1"/>
          <p:cNvSpPr txBox="1">
            <a:spLocks/>
          </p:cNvSpPr>
          <p:nvPr/>
        </p:nvSpPr>
        <p:spPr>
          <a:xfrm>
            <a:off x="-4978" y="14448"/>
            <a:ext cx="9148977" cy="15696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 algn="ctr">
              <a:buNone/>
            </a:pPr>
            <a:r>
              <a:rPr lang="ru-RU" sz="3200" dirty="0" smtClean="0"/>
              <a:t>при </a:t>
            </a:r>
            <a:r>
              <a:rPr lang="ru-RU" sz="3200" dirty="0"/>
              <a:t>входе </a:t>
            </a:r>
            <a:r>
              <a:rPr lang="ru-RU" sz="3200" dirty="0" smtClean="0"/>
              <a:t>в здание мы попадаем в </a:t>
            </a:r>
            <a:r>
              <a:rPr lang="ru-RU" sz="3200" dirty="0"/>
              <a:t>светлое просторное </a:t>
            </a:r>
            <a:r>
              <a:rPr lang="ru-RU" sz="3200" dirty="0" smtClean="0"/>
              <a:t>фойе,</a:t>
            </a:r>
            <a:r>
              <a:rPr lang="en-US" sz="3200" dirty="0" smtClean="0"/>
              <a:t> </a:t>
            </a:r>
            <a:r>
              <a:rPr lang="ru-RU" sz="3200" dirty="0" smtClean="0"/>
              <a:t>где можно</a:t>
            </a:r>
            <a:r>
              <a:rPr lang="en-US" sz="3200" dirty="0" smtClean="0"/>
              <a:t> </a:t>
            </a:r>
            <a:r>
              <a:rPr lang="ru-RU" sz="3200" dirty="0" smtClean="0"/>
              <a:t>с друзьями, родственниками</a:t>
            </a:r>
            <a:r>
              <a:rPr lang="ru-RU" sz="1400" dirty="0" smtClean="0"/>
              <a:t> </a:t>
            </a:r>
            <a:r>
              <a:rPr lang="ru-RU" sz="3200" dirty="0" smtClean="0"/>
              <a:t>и воспользоваться</a:t>
            </a:r>
            <a:r>
              <a:rPr lang="ru-RU" sz="1400" dirty="0" smtClean="0"/>
              <a:t> </a:t>
            </a:r>
            <a:r>
              <a:rPr lang="ru-RU" sz="3200" dirty="0" smtClean="0"/>
              <a:t>бесплатным</a:t>
            </a:r>
            <a:r>
              <a:rPr lang="ru-RU" sz="1400" dirty="0" smtClean="0"/>
              <a:t> </a:t>
            </a:r>
            <a:r>
              <a:rPr lang="en-US" sz="3200" dirty="0" err="1" smtClean="0"/>
              <a:t>wi-fi</a:t>
            </a:r>
            <a:endParaRPr lang="ru-R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7" y="1643204"/>
            <a:ext cx="4579867" cy="532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90416_131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1115"/>
            <a:ext cx="4355977" cy="557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1"/>
          <p:cNvSpPr txBox="1">
            <a:spLocks/>
          </p:cNvSpPr>
          <p:nvPr/>
        </p:nvSpPr>
        <p:spPr>
          <a:xfrm>
            <a:off x="-4977" y="14448"/>
            <a:ext cx="9001000" cy="1077218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 algn="ctr">
              <a:buFont typeface="Wingdings 2"/>
              <a:buNone/>
            </a:pPr>
            <a:r>
              <a:rPr lang="ru-RU" sz="3200" dirty="0" smtClean="0"/>
              <a:t>в общежитии организованна проходная система с использованием личных электронных пропусков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1281115"/>
            <a:ext cx="4788024" cy="560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1"/>
          <p:cNvSpPr txBox="1">
            <a:spLocks/>
          </p:cNvSpPr>
          <p:nvPr/>
        </p:nvSpPr>
        <p:spPr>
          <a:xfrm>
            <a:off x="-4978" y="14448"/>
            <a:ext cx="9148977" cy="954107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 algn="ctr">
              <a:buNone/>
            </a:pPr>
            <a:r>
              <a:rPr lang="ru-RU" dirty="0" smtClean="0"/>
              <a:t>помещения общежития в 2020 году были оборудованы новой системой пожарной сигнализации и оповещения</a:t>
            </a:r>
            <a:endParaRPr lang="ru-RU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7"/>
            <a:ext cx="4656766" cy="5805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51"/>
          <a:stretch/>
        </p:blipFill>
        <p:spPr bwMode="auto">
          <a:xfrm>
            <a:off x="4587146" y="968555"/>
            <a:ext cx="4487233" cy="2943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D:\Денис КОСТИН\ПБ\2020\тренировки по эвакуации\осень\эвакуация общежитие\image-30-10-20-09-12-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200"/>
          <a:stretch/>
        </p:blipFill>
        <p:spPr bwMode="auto">
          <a:xfrm>
            <a:off x="4656765" y="4023066"/>
            <a:ext cx="4417613" cy="2834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4572000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54" y="1556792"/>
            <a:ext cx="4564117" cy="5301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1"/>
          <p:cNvSpPr txBox="1">
            <a:spLocks/>
          </p:cNvSpPr>
          <p:nvPr/>
        </p:nvSpPr>
        <p:spPr>
          <a:xfrm>
            <a:off x="-4978" y="14448"/>
            <a:ext cx="9148977" cy="954107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 algn="ctr">
              <a:buNone/>
            </a:pPr>
            <a:r>
              <a:rPr lang="ru-RU" dirty="0" smtClean="0"/>
              <a:t>здание оборудовано противопожарным водопроводом и первичными средствами пожаротушения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492625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1"/>
          <p:cNvSpPr txBox="1">
            <a:spLocks/>
          </p:cNvSpPr>
          <p:nvPr/>
        </p:nvSpPr>
        <p:spPr>
          <a:xfrm>
            <a:off x="-4978" y="14448"/>
            <a:ext cx="9148977" cy="52322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 algn="ctr">
              <a:buNone/>
            </a:pPr>
            <a:r>
              <a:rPr lang="ru-RU" dirty="0" smtClean="0"/>
              <a:t>также оборудовано системой видеонаблюдения</a:t>
            </a:r>
            <a:endParaRPr lang="ru-RU" sz="2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42" t="5184" r="2444" b="4815"/>
          <a:stretch/>
        </p:blipFill>
        <p:spPr bwMode="auto">
          <a:xfrm>
            <a:off x="4540261" y="3979450"/>
            <a:ext cx="4603738" cy="2878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78" t="5333" r="2500" b="4667"/>
          <a:stretch/>
        </p:blipFill>
        <p:spPr bwMode="auto">
          <a:xfrm>
            <a:off x="4492625" y="1052736"/>
            <a:ext cx="4651375" cy="2926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3013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1"/>
          <p:cNvSpPr txBox="1">
            <a:spLocks/>
          </p:cNvSpPr>
          <p:nvPr/>
        </p:nvSpPr>
        <p:spPr>
          <a:xfrm>
            <a:off x="-4977" y="14448"/>
            <a:ext cx="9001000" cy="106490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 algn="ctr">
              <a:buNone/>
            </a:pPr>
            <a:r>
              <a:rPr lang="ru-RU" sz="3200" dirty="0"/>
              <a:t>на первом этаже расположен медицинский </a:t>
            </a:r>
            <a:r>
              <a:rPr lang="ru-RU" sz="3200" dirty="0" smtClean="0"/>
              <a:t>кабинет</a:t>
            </a:r>
            <a:endParaRPr lang="ru-RU" sz="3200" dirty="0"/>
          </a:p>
          <a:p>
            <a:pPr marL="4763" indent="-4763" algn="ctr">
              <a:buNone/>
            </a:pPr>
            <a:r>
              <a:rPr lang="ru-RU" sz="2600" dirty="0"/>
              <a:t>график </a:t>
            </a:r>
            <a:r>
              <a:rPr lang="ru-RU" sz="2600" dirty="0" smtClean="0"/>
              <a:t>работы: понедельник</a:t>
            </a:r>
            <a:r>
              <a:rPr lang="ru-RU" sz="2600" dirty="0"/>
              <a:t>, среда, четверг </a:t>
            </a:r>
            <a:r>
              <a:rPr lang="ru-RU" sz="2600" dirty="0" smtClean="0"/>
              <a:t>с </a:t>
            </a:r>
            <a:r>
              <a:rPr lang="ru-RU" sz="2600" dirty="0"/>
              <a:t>08.00 до 15.00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628801"/>
            <a:ext cx="9126537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1186</TotalTime>
  <Words>175</Words>
  <Application>Microsoft Office PowerPoint</Application>
  <PresentationFormat>Экран (4:3)</PresentationFormat>
  <Paragraphs>43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конкурс МИСС ВЕСНА </vt:lpstr>
      <vt:lpstr>ДЕВЧОНКИ ПОЗДРАВИЛИ БУДУЩИХ ЗАЩИТНИКОВ ОТЕЧЕСТВА</vt:lpstr>
      <vt:lpstr>СТУДЕНЧЕСКИЙ БЫТ В ОБЩЕЖИТИИ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Отличный</dc:creator>
  <cp:lastModifiedBy>Отличный</cp:lastModifiedBy>
  <cp:revision>114</cp:revision>
  <dcterms:created xsi:type="dcterms:W3CDTF">2021-04-07T05:40:48Z</dcterms:created>
  <dcterms:modified xsi:type="dcterms:W3CDTF">2022-03-22T05:42:08Z</dcterms:modified>
</cp:coreProperties>
</file>